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7A14F892-07EA-40ED-A971-429B3E8171E3}" type="datetimeFigureOut">
              <a:rPr lang="en-US" smtClean="0"/>
              <a:t>10/19/2011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D3AE0DB-547E-42DC-8779-0B31FFC87B0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828800"/>
            <a:ext cx="6781800" cy="126492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Sud</a:t>
            </a:r>
            <a:r>
              <a:rPr lang="en-US" dirty="0" smtClean="0"/>
              <a:t> </a:t>
            </a:r>
            <a:r>
              <a:rPr lang="en-US" dirty="0" err="1" smtClean="0"/>
              <a:t>O’uest</a:t>
            </a:r>
            <a:r>
              <a:rPr lang="en-US" dirty="0" smtClean="0"/>
              <a:t> France </a:t>
            </a:r>
            <a:br>
              <a:rPr lang="en-US" dirty="0" smtClean="0"/>
            </a:br>
            <a:r>
              <a:rPr lang="en-US" sz="3200" dirty="0" smtClean="0"/>
              <a:t>(Midi </a:t>
            </a:r>
            <a:r>
              <a:rPr lang="en-US" sz="3200" dirty="0" err="1" smtClean="0"/>
              <a:t>Pyrennees</a:t>
            </a:r>
            <a:r>
              <a:rPr lang="en-US" sz="3200" dirty="0" smtClean="0"/>
              <a:t>/Aquitaine)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Lauren Wade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174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Pays Basque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021" y="2819400"/>
            <a:ext cx="381000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144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57413"/>
            <a:ext cx="3810000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233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590800"/>
            <a:ext cx="190500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4201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Villes</a:t>
            </a:r>
            <a:r>
              <a:rPr lang="en-US" dirty="0" smtClean="0"/>
              <a:t>/Les Villages </a:t>
            </a:r>
            <a:r>
              <a:rPr lang="en-US" dirty="0" err="1" smtClean="0"/>
              <a:t>Fameux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07843"/>
            <a:ext cx="5410200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202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Choses à Faire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905000"/>
            <a:ext cx="525780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91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Specialites</a:t>
            </a:r>
            <a:r>
              <a:rPr lang="en-US" dirty="0" smtClean="0"/>
              <a:t> à Manger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00249"/>
            <a:ext cx="4838700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422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Endroits</a:t>
            </a:r>
            <a:r>
              <a:rPr lang="en-US" dirty="0" smtClean="0"/>
              <a:t> à </a:t>
            </a:r>
            <a:r>
              <a:rPr lang="en-US" dirty="0" err="1" smtClean="0"/>
              <a:t>Visiter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073911"/>
            <a:ext cx="2124075" cy="172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191862"/>
            <a:ext cx="2542469" cy="149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700348"/>
            <a:ext cx="3611720" cy="235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0669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Fetes-Festivals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622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2066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Folk Tale Told Throughout </a:t>
            </a:r>
            <a:br>
              <a:rPr lang="en-US" dirty="0" smtClean="0"/>
            </a:br>
            <a:r>
              <a:rPr lang="en-US" dirty="0" smtClean="0"/>
              <a:t>Pays Basque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5" y="2476500"/>
            <a:ext cx="18859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64356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Toulouse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Sud</a:t>
            </a:r>
            <a:r>
              <a:rPr lang="en-US" dirty="0" smtClean="0"/>
              <a:t> le Paris.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971800"/>
            <a:ext cx="4610100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547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Perigord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Located approx. 500 km </a:t>
            </a:r>
            <a:r>
              <a:rPr lang="en-US" dirty="0" err="1" smtClean="0"/>
              <a:t>sud</a:t>
            </a:r>
            <a:r>
              <a:rPr lang="en-US" dirty="0" smtClean="0"/>
              <a:t> </a:t>
            </a:r>
            <a:r>
              <a:rPr lang="en-US" dirty="0" err="1" smtClean="0"/>
              <a:t>o’uest</a:t>
            </a:r>
            <a:r>
              <a:rPr lang="en-US" dirty="0" smtClean="0"/>
              <a:t> le Paris.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835322"/>
            <a:ext cx="4059242" cy="2943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5241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>
              <a:buNone/>
            </a:pP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018240"/>
            <a:ext cx="5043488" cy="3334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422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14600"/>
            <a:ext cx="41910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104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Choses à Faire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057400"/>
            <a:ext cx="3430433" cy="2281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19726"/>
            <a:ext cx="3153328" cy="2309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5494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Specialites</a:t>
            </a:r>
            <a:r>
              <a:rPr lang="en-US" dirty="0" smtClean="0"/>
              <a:t> à Manger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028" y="2590800"/>
            <a:ext cx="3590925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865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Endroits</a:t>
            </a:r>
            <a:r>
              <a:rPr lang="en-US" dirty="0" smtClean="0"/>
              <a:t> à </a:t>
            </a:r>
            <a:r>
              <a:rPr lang="en-US" dirty="0" err="1" smtClean="0"/>
              <a:t>Visiter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57400"/>
            <a:ext cx="6048375" cy="213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755" y="3966412"/>
            <a:ext cx="2763495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787" y="3997119"/>
            <a:ext cx="2876551" cy="196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7390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Favored Sport Among Toulouse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177386"/>
            <a:ext cx="453390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1992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Bordeaux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86000"/>
            <a:ext cx="2520950" cy="378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91139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622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242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7" y="2667000"/>
            <a:ext cx="3705225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554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Choses à Faire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081672"/>
            <a:ext cx="4705350" cy="297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807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133600"/>
            <a:ext cx="5410200" cy="354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5042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Specialites</a:t>
            </a:r>
            <a:r>
              <a:rPr lang="en-US" dirty="0" smtClean="0"/>
              <a:t> à Manger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i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981200"/>
            <a:ext cx="3505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846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Endroits</a:t>
            </a:r>
            <a:r>
              <a:rPr lang="en-US" dirty="0" smtClean="0"/>
              <a:t> à </a:t>
            </a:r>
            <a:r>
              <a:rPr lang="en-US" dirty="0" err="1" smtClean="0"/>
              <a:t>Visiter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5" y="2314575"/>
            <a:ext cx="333375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4435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Sarlat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057400"/>
            <a:ext cx="2693160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1467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Sarlat</a:t>
            </a:r>
            <a:r>
              <a:rPr lang="en-US" dirty="0" smtClean="0"/>
              <a:t> is a medieval town that developed around a large Benedictine abbey of Carolingian origin. The medieval </a:t>
            </a:r>
            <a:r>
              <a:rPr lang="en-US" dirty="0" err="1" smtClean="0"/>
              <a:t>Sarlat</a:t>
            </a:r>
            <a:r>
              <a:rPr lang="en-US" dirty="0" smtClean="0"/>
              <a:t> Cathedral is dedicated to Saint </a:t>
            </a:r>
            <a:r>
              <a:rPr lang="en-US" dirty="0" err="1" smtClean="0"/>
              <a:t>Sacerdos</a:t>
            </a:r>
            <a:r>
              <a:rPr lang="en-US" dirty="0" smtClean="0"/>
              <a:t>. Because modern history has largely passed it by, </a:t>
            </a:r>
            <a:r>
              <a:rPr lang="en-US" dirty="0" err="1" smtClean="0"/>
              <a:t>Sarlat</a:t>
            </a:r>
            <a:r>
              <a:rPr lang="en-US" dirty="0" smtClean="0"/>
              <a:t> has remained preserved and one of the towns most representative of 14th century France.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982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Villes</a:t>
            </a:r>
            <a:r>
              <a:rPr lang="en-US" dirty="0" smtClean="0"/>
              <a:t>/Les </a:t>
            </a:r>
            <a:r>
              <a:rPr lang="en-US" dirty="0"/>
              <a:t>V</a:t>
            </a:r>
            <a:r>
              <a:rPr lang="en-US" dirty="0" smtClean="0"/>
              <a:t>illages </a:t>
            </a:r>
            <a:r>
              <a:rPr lang="en-US" dirty="0" err="1"/>
              <a:t>F</a:t>
            </a:r>
            <a:r>
              <a:rPr lang="en-US" dirty="0" err="1" smtClean="0"/>
              <a:t>ameux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09800"/>
            <a:ext cx="2362200" cy="3472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478405"/>
            <a:ext cx="2057400" cy="293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9249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Choses à Faire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7000"/>
            <a:ext cx="47625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94205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Largely car free and agriculture is a big part of the Dordogne part of </a:t>
            </a:r>
            <a:r>
              <a:rPr lang="en-US" dirty="0" err="1" smtClean="0"/>
              <a:t>Sarlat</a:t>
            </a:r>
            <a:r>
              <a:rPr lang="en-US" dirty="0" smtClean="0"/>
              <a:t>, Tobacco has been grown around </a:t>
            </a:r>
            <a:r>
              <a:rPr lang="en-US" dirty="0" err="1" smtClean="0"/>
              <a:t>Sarlat</a:t>
            </a:r>
            <a:r>
              <a:rPr lang="en-US" dirty="0" smtClean="0"/>
              <a:t> since 1857 and has historically been a major commodity for the area, although it is on the wane. Other agricultural commodities include corn, hay, walnuts, walnut oil, cheeses, wine, </a:t>
            </a:r>
            <a:r>
              <a:rPr lang="en-US" dirty="0" err="1" smtClean="0"/>
              <a:t>cèpes</a:t>
            </a:r>
            <a:r>
              <a:rPr lang="en-US" dirty="0" smtClean="0"/>
              <a:t> (a sort of wild mushrooms) and truffles.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525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Widely liked food in Southwest France: </a:t>
            </a:r>
            <a:r>
              <a:rPr lang="en-US" dirty="0" err="1" smtClean="0"/>
              <a:t>cassoulet</a:t>
            </a:r>
            <a:r>
              <a:rPr lang="en-US" dirty="0" smtClean="0"/>
              <a:t>, </a:t>
            </a:r>
            <a:r>
              <a:rPr lang="en-US" dirty="0" err="1" smtClean="0"/>
              <a:t>foie</a:t>
            </a:r>
            <a:r>
              <a:rPr lang="en-US" dirty="0" smtClean="0"/>
              <a:t> </a:t>
            </a:r>
            <a:r>
              <a:rPr lang="en-US" dirty="0" err="1" smtClean="0"/>
              <a:t>gras</a:t>
            </a:r>
            <a:r>
              <a:rPr lang="en-US" dirty="0" smtClean="0"/>
              <a:t>, </a:t>
            </a:r>
            <a:r>
              <a:rPr lang="en-US" dirty="0" err="1" smtClean="0"/>
              <a:t>Truffes</a:t>
            </a:r>
            <a:r>
              <a:rPr lang="en-US" dirty="0" smtClean="0"/>
              <a:t> (truffles)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172269"/>
            <a:ext cx="4191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662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917" y="2514600"/>
            <a:ext cx="17621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2164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Villes</a:t>
            </a:r>
            <a:r>
              <a:rPr lang="en-US" dirty="0" smtClean="0"/>
              <a:t>/Les </a:t>
            </a:r>
            <a:r>
              <a:rPr lang="en-US" dirty="0"/>
              <a:t>V</a:t>
            </a:r>
            <a:r>
              <a:rPr lang="en-US" dirty="0" smtClean="0"/>
              <a:t>illages </a:t>
            </a:r>
            <a:r>
              <a:rPr lang="en-US" dirty="0" err="1"/>
              <a:t>F</a:t>
            </a:r>
            <a:r>
              <a:rPr lang="en-US" dirty="0" err="1" smtClean="0"/>
              <a:t>ameux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09800"/>
            <a:ext cx="3657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2791394" cy="3721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10468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Choses à Faire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57400"/>
            <a:ext cx="4752975" cy="332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194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Specialites</a:t>
            </a:r>
            <a:r>
              <a:rPr lang="en-US" dirty="0" smtClean="0"/>
              <a:t> à Manger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905" y="2514600"/>
            <a:ext cx="47625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429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Endroits</a:t>
            </a:r>
            <a:r>
              <a:rPr lang="en-US" dirty="0" smtClean="0"/>
              <a:t> à </a:t>
            </a:r>
            <a:r>
              <a:rPr lang="en-US" dirty="0" err="1" smtClean="0"/>
              <a:t>Visiter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106" y="4267200"/>
            <a:ext cx="156210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843" y="2212878"/>
            <a:ext cx="2434296" cy="1825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32807"/>
            <a:ext cx="300037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695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Fetes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460" y="2819400"/>
            <a:ext cx="19050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9888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153</TotalTime>
  <Words>249</Words>
  <Application>Microsoft Office PowerPoint</Application>
  <PresentationFormat>On-screen Show (4:3)</PresentationFormat>
  <Paragraphs>43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Couture</vt:lpstr>
      <vt:lpstr>Sud O’uest France  (Midi Pyrennees/Aquitaine)</vt:lpstr>
      <vt:lpstr>Le Perigord</vt:lpstr>
      <vt:lpstr>L’histoire</vt:lpstr>
      <vt:lpstr>La Culture</vt:lpstr>
      <vt:lpstr>Les Villes/Les Villages Fameux</vt:lpstr>
      <vt:lpstr>Choses à Faire</vt:lpstr>
      <vt:lpstr>Les Specialites à Manger</vt:lpstr>
      <vt:lpstr>Les Endroits à Visiter</vt:lpstr>
      <vt:lpstr>Les Fetes</vt:lpstr>
      <vt:lpstr>Pays Basque</vt:lpstr>
      <vt:lpstr>L’histoire</vt:lpstr>
      <vt:lpstr>La Culture</vt:lpstr>
      <vt:lpstr>Les Villes/Les Villages Fameux</vt:lpstr>
      <vt:lpstr>Choses à Faire</vt:lpstr>
      <vt:lpstr>Les Specialites à Manger</vt:lpstr>
      <vt:lpstr>Les Endroits à Visiter</vt:lpstr>
      <vt:lpstr>Les Fetes-Festivals</vt:lpstr>
      <vt:lpstr>Folk Tale Told Throughout  Pays Basque</vt:lpstr>
      <vt:lpstr>Toulouse </vt:lpstr>
      <vt:lpstr>L’histoire</vt:lpstr>
      <vt:lpstr>La Culture</vt:lpstr>
      <vt:lpstr>Choses à Faire</vt:lpstr>
      <vt:lpstr>Les Specialites à Manger</vt:lpstr>
      <vt:lpstr>Les Endroits à Visiter</vt:lpstr>
      <vt:lpstr>Favored Sport Among Toulouse </vt:lpstr>
      <vt:lpstr>Bordeaux</vt:lpstr>
      <vt:lpstr>L’histoire</vt:lpstr>
      <vt:lpstr>La Culture</vt:lpstr>
      <vt:lpstr>Choses à Faire</vt:lpstr>
      <vt:lpstr>Les Specialites à Manger</vt:lpstr>
      <vt:lpstr>Les Endroits à Visiter</vt:lpstr>
      <vt:lpstr>Sarlat</vt:lpstr>
      <vt:lpstr>L’histoire</vt:lpstr>
      <vt:lpstr>Les Villes/Les Villages Fameux</vt:lpstr>
      <vt:lpstr>Choses à Faire</vt:lpstr>
      <vt:lpstr>FUN FACTS</vt:lpstr>
      <vt:lpstr>Widely liked food in Southwest France: cassoulet, foie gras, Truffes (truffles)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Soude l’ouest France  (Midi Pyrennees/Aquitaine)</dc:title>
  <dc:creator>Manuela Wade</dc:creator>
  <cp:lastModifiedBy>Manuela Wade</cp:lastModifiedBy>
  <cp:revision>13</cp:revision>
  <dcterms:created xsi:type="dcterms:W3CDTF">2011-10-19T23:31:38Z</dcterms:created>
  <dcterms:modified xsi:type="dcterms:W3CDTF">2011-10-20T02:05:37Z</dcterms:modified>
</cp:coreProperties>
</file>